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6" r:id="rId2"/>
    <p:sldId id="257" r:id="rId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E9A"/>
    <a:srgbClr val="00AA48"/>
    <a:srgbClr val="9F9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05" autoAdjust="0"/>
    <p:restoredTop sz="93733" autoAdjust="0"/>
  </p:normalViewPr>
  <p:slideViewPr>
    <p:cSldViewPr snapToGrid="0">
      <p:cViewPr varScale="1">
        <p:scale>
          <a:sx n="58" d="100"/>
          <a:sy n="58" d="100"/>
        </p:scale>
        <p:origin x="1068" y="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720113-8DD2-42C0-AE85-6125B28D80C5}" type="datetimeFigureOut">
              <a:rPr kumimoji="1" lang="ja-JP" altLang="en-US" smtClean="0"/>
              <a:t>2025/12/22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3EF88-C059-451F-8F24-DBD1DF91C190}" type="slidenum">
              <a:rPr kumimoji="1" lang="ja-JP" altLang="en-US" smtClean="0"/>
              <a:t>‹#›</a:t>
            </a:fld>
            <a:endParaRPr kumimoji="1" lang="ja-JP" altLang="en-US"/>
          </a:p>
        </p:txBody>
      </p:sp>
    </p:spTree>
    <p:extLst>
      <p:ext uri="{BB962C8B-B14F-4D97-AF65-F5344CB8AC3E}">
        <p14:creationId xmlns:p14="http://schemas.microsoft.com/office/powerpoint/2010/main" val="16455419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E3EF88-C059-451F-8F24-DBD1DF91C190}" type="slidenum">
              <a:rPr kumimoji="1" lang="ja-JP" altLang="en-US" smtClean="0"/>
              <a:t>1</a:t>
            </a:fld>
            <a:endParaRPr kumimoji="1" lang="ja-JP" altLang="en-US"/>
          </a:p>
        </p:txBody>
      </p:sp>
    </p:spTree>
    <p:extLst>
      <p:ext uri="{BB962C8B-B14F-4D97-AF65-F5344CB8AC3E}">
        <p14:creationId xmlns:p14="http://schemas.microsoft.com/office/powerpoint/2010/main" val="4138340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E3EF88-C059-451F-8F24-DBD1DF91C190}" type="slidenum">
              <a:rPr kumimoji="1" lang="ja-JP" altLang="en-US" smtClean="0"/>
              <a:t>2</a:t>
            </a:fld>
            <a:endParaRPr kumimoji="1" lang="ja-JP" altLang="en-US"/>
          </a:p>
        </p:txBody>
      </p:sp>
    </p:spTree>
    <p:extLst>
      <p:ext uri="{BB962C8B-B14F-4D97-AF65-F5344CB8AC3E}">
        <p14:creationId xmlns:p14="http://schemas.microsoft.com/office/powerpoint/2010/main" val="324777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FBCF3F-EB46-D8A7-5073-1F15CC7E390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F577314-742F-1DAE-E273-EB66609DF8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ECE4F94-774A-5401-0CFF-D7D57024F358}"/>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FE2A71C9-E945-1308-2956-04C09EC851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259C8-659A-D4EA-8DC2-8AD8657202D2}"/>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410277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59F74-3819-B54D-88CE-3F524EBD844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47FE5E0-7600-68F1-A2EE-7EE178E4345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4EFE2-BAC6-9A78-397A-A4A30BED7C5E}"/>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C9051C25-2315-138E-5A31-C6CBCAEA641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58E205A-F198-35EE-7D9D-91E6C6797BE0}"/>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1876370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F3CFB99-4DD8-8C51-EC97-BACEF9FA878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E38ADF6-CC08-29B5-BC66-0237BBD7214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A8DAB0-8BA9-45CA-7E1E-1E0E36221B0C}"/>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B9302ACA-2BCD-5922-40A5-73A07E5824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D96E2C-F1F8-FE18-C5AE-DA0523F0877E}"/>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382544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875EE7-6588-875D-B0F2-0EE8F9BCEC7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115460F-9F86-3C0E-B02A-DE251CE966C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1C60B9-45D2-8C38-D4E5-23E3246D8DD3}"/>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6909735B-2A55-3789-7A63-CEE11E1341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C626AFC-E3B6-5BDE-421D-DAB54703F706}"/>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139259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F282AD-4E59-211C-657D-D64878F21D4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046E52-3395-E5F0-0A42-543427660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FADC83D-43C6-A0A8-5754-9487FD3A9A64}"/>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BEE45872-BF23-FA0E-6BFE-00D4FC93BE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29E7F6-37EA-93C5-825F-EAFC140541D7}"/>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2863149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15795E-5521-7298-F039-566802AFCBD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7FFF723-94D1-FEFC-EF34-21082B8AC57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8B560C8-1F05-4237-1C4D-C8C39CB3B24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B2C2167-673F-F4A0-2570-D5BA040A43BC}"/>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238D6457-010C-A353-F84B-E093F0646D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E7DA57F-234E-4277-82BE-3D7B39C69D53}"/>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3478463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BE60F7-59AD-62DE-9CE6-B5257E985D0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39BBEB-B858-4077-972E-7F9A705460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10B5454-65FB-524F-D542-892DDE4AABF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62E5205-2EDE-B0E8-6E41-9A94926D5F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FB7065D-80D5-BC9E-71E1-4B9C63CC0BA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D41E273-2574-E1AC-3891-A4FE6DCE510B}"/>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8" name="フッター プレースホルダー 7">
            <a:extLst>
              <a:ext uri="{FF2B5EF4-FFF2-40B4-BE49-F238E27FC236}">
                <a16:creationId xmlns:a16="http://schemas.microsoft.com/office/drawing/2014/main" id="{B324DFB0-9B6A-69DA-438F-33A843D0CF0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8A3BA18-0E28-8D20-DE08-C52C65031F84}"/>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322306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4F3B3F-15EA-1908-2B58-5C626F55A57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92A7386-3C17-F051-5211-490DCBB548F9}"/>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4" name="フッター プレースホルダー 3">
            <a:extLst>
              <a:ext uri="{FF2B5EF4-FFF2-40B4-BE49-F238E27FC236}">
                <a16:creationId xmlns:a16="http://schemas.microsoft.com/office/drawing/2014/main" id="{8A4A73A9-500C-1DBE-F5A9-BE39EA1EFCF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6E87780-1DC6-C90E-A8EF-D1B936A125D2}"/>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222186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1BB3117-060E-EAEF-1EFB-DA3FA580E78C}"/>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3" name="フッター プレースホルダー 2">
            <a:extLst>
              <a:ext uri="{FF2B5EF4-FFF2-40B4-BE49-F238E27FC236}">
                <a16:creationId xmlns:a16="http://schemas.microsoft.com/office/drawing/2014/main" id="{B8EEF203-ED11-246B-C138-1D01DACD86A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B9CC11-9A7C-8AE4-7E96-02073CAAD3BA}"/>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119613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285C5A-9623-5066-52FE-FB9485B41E2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F516F4-97E6-7D73-190B-32892D688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C8A02D6-93EF-F790-35E8-11A86370A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C11123D-8768-38E5-8646-F9DE787649D2}"/>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3AEA8D00-BBBD-4A69-D61C-FC173E7EB07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1C762E-FD17-0361-5668-2CFE62E36C17}"/>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324075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8C6F43-06CD-6606-6F56-EDC44FE8B6C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4BF051D-2114-3508-B861-E35DD3FC5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B1CC323-A8BF-ECBE-38A3-6FBDF28B6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865988C-6314-ED92-C9A2-4822F89413C9}"/>
              </a:ext>
            </a:extLst>
          </p:cNvPr>
          <p:cNvSpPr>
            <a:spLocks noGrp="1"/>
          </p:cNvSpPr>
          <p:nvPr>
            <p:ph type="dt" sz="half" idx="10"/>
          </p:nvPr>
        </p:nvSpPr>
        <p:spPr/>
        <p:txBody>
          <a:bodyPr/>
          <a:lstStyle/>
          <a:p>
            <a:fld id="{704C8325-9010-4EA7-A090-9CA11236FD31}"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B643FC07-5338-58C1-AD74-DBBDAA9709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0BF8016-7C8F-2BF4-D915-3D3530C091C2}"/>
              </a:ext>
            </a:extLst>
          </p:cNvPr>
          <p:cNvSpPr>
            <a:spLocks noGrp="1"/>
          </p:cNvSpPr>
          <p:nvPr>
            <p:ph type="sldNum" sz="quarter" idx="12"/>
          </p:nvPr>
        </p:nvSpPr>
        <p:spPr/>
        <p:txBody>
          <a:body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4099970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8FC96DE-3B92-2764-723A-676F6BC26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6C676A-5836-D671-1A54-1A23C6D34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6459ED-4587-9E4A-4817-315D1116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C8325-9010-4EA7-A090-9CA11236FD31}"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10F41CD7-66ED-2C74-6113-2AF8153F11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7DC50FD-5DE9-8D5C-8F58-D017FB6D6B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DEC7B-4AEB-40B7-8A71-9F4F54D85E9E}" type="slidenum">
              <a:rPr kumimoji="1" lang="ja-JP" altLang="en-US" smtClean="0"/>
              <a:t>‹#›</a:t>
            </a:fld>
            <a:endParaRPr kumimoji="1" lang="ja-JP" altLang="en-US"/>
          </a:p>
        </p:txBody>
      </p:sp>
    </p:spTree>
    <p:extLst>
      <p:ext uri="{BB962C8B-B14F-4D97-AF65-F5344CB8AC3E}">
        <p14:creationId xmlns:p14="http://schemas.microsoft.com/office/powerpoint/2010/main" val="901834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375DA65-FA4F-432A-EEAE-66CDE4E06535}"/>
              </a:ext>
            </a:extLst>
          </p:cNvPr>
          <p:cNvPicPr>
            <a:picLocks noChangeAspect="1"/>
          </p:cNvPicPr>
          <p:nvPr/>
        </p:nvPicPr>
        <p:blipFill>
          <a:blip r:embed="rId3">
            <a:extLst>
              <a:ext uri="{28A0092B-C50C-407E-A947-70E740481C1C}">
                <a14:useLocalDpi xmlns:a14="http://schemas.microsoft.com/office/drawing/2010/main" val="0"/>
              </a:ext>
            </a:extLst>
          </a:blip>
          <a:srcRect l="-5905" t="39811" r="5905" b="15148"/>
          <a:stretch>
            <a:fillRect/>
          </a:stretch>
        </p:blipFill>
        <p:spPr>
          <a:xfrm>
            <a:off x="1027613" y="621363"/>
            <a:ext cx="9837800" cy="5908143"/>
          </a:xfrm>
          <a:prstGeom prst="rect">
            <a:avLst/>
          </a:prstGeom>
        </p:spPr>
      </p:pic>
      <p:cxnSp>
        <p:nvCxnSpPr>
          <p:cNvPr id="5" name="直線コネクタ 4">
            <a:extLst>
              <a:ext uri="{FF2B5EF4-FFF2-40B4-BE49-F238E27FC236}">
                <a16:creationId xmlns:a16="http://schemas.microsoft.com/office/drawing/2014/main" id="{ADEA5744-264D-7E6C-2FCA-F81E201DA2DC}"/>
              </a:ext>
            </a:extLst>
          </p:cNvPr>
          <p:cNvCxnSpPr>
            <a:cxnSpLocks/>
          </p:cNvCxnSpPr>
          <p:nvPr/>
        </p:nvCxnSpPr>
        <p:spPr>
          <a:xfrm>
            <a:off x="0" y="548639"/>
            <a:ext cx="12192000" cy="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7" name="テキスト ボックス 6">
            <a:extLst>
              <a:ext uri="{FF2B5EF4-FFF2-40B4-BE49-F238E27FC236}">
                <a16:creationId xmlns:a16="http://schemas.microsoft.com/office/drawing/2014/main" id="{D58FF4A1-BE5B-9034-30BB-65F85298A082}"/>
              </a:ext>
            </a:extLst>
          </p:cNvPr>
          <p:cNvSpPr txBox="1"/>
          <p:nvPr/>
        </p:nvSpPr>
        <p:spPr>
          <a:xfrm flipH="1">
            <a:off x="190093" y="106584"/>
            <a:ext cx="4536018" cy="369332"/>
          </a:xfrm>
          <a:prstGeom prst="rect">
            <a:avLst/>
          </a:prstGeom>
          <a:noFill/>
        </p:spPr>
        <p:txBody>
          <a:bodyPr wrap="square" rtlCol="0">
            <a:spAutoFit/>
          </a:bodyPr>
          <a:lstStyle/>
          <a:p>
            <a:r>
              <a:rPr kumimoji="1" lang="en-US" altLang="ja-JP" dirty="0">
                <a:latin typeface="HGPｺﾞｼｯｸE" panose="020B0900000000000000" pitchFamily="50" charset="-128"/>
                <a:ea typeface="HGPｺﾞｼｯｸE" panose="020B0900000000000000" pitchFamily="50" charset="-128"/>
              </a:rPr>
              <a:t>202</a:t>
            </a:r>
            <a:r>
              <a:rPr kumimoji="1" lang="ja-JP" altLang="en-US" dirty="0">
                <a:latin typeface="HGPｺﾞｼｯｸE" panose="020B0900000000000000" pitchFamily="50" charset="-128"/>
                <a:ea typeface="HGPｺﾞｼｯｸE" panose="020B0900000000000000" pitchFamily="50" charset="-128"/>
              </a:rPr>
              <a:t>５</a:t>
            </a:r>
            <a:r>
              <a:rPr kumimoji="1" lang="en-US" altLang="ja-JP" dirty="0">
                <a:latin typeface="HGPｺﾞｼｯｸE" panose="020B0900000000000000" pitchFamily="50" charset="-128"/>
                <a:ea typeface="HGPｺﾞｼｯｸE" panose="020B0900000000000000" pitchFamily="50" charset="-128"/>
              </a:rPr>
              <a:t>/</a:t>
            </a:r>
            <a:r>
              <a:rPr lang="ja-JP" altLang="en-US" dirty="0">
                <a:latin typeface="HGPｺﾞｼｯｸE" panose="020B0900000000000000" pitchFamily="50" charset="-128"/>
                <a:ea typeface="HGPｺﾞｼｯｸE" panose="020B0900000000000000" pitchFamily="50" charset="-128"/>
              </a:rPr>
              <a:t>１２・２４</a:t>
            </a:r>
            <a:r>
              <a:rPr kumimoji="1" lang="ja-JP" altLang="en-US" dirty="0">
                <a:latin typeface="HGPｺﾞｼｯｸE" panose="020B0900000000000000" pitchFamily="50" charset="-128"/>
                <a:ea typeface="HGPｺﾞｼｯｸE" panose="020B0900000000000000" pitchFamily="50" charset="-128"/>
              </a:rPr>
              <a:t>頃の</a:t>
            </a:r>
            <a:r>
              <a:rPr lang="ja-JP" altLang="en-US" dirty="0">
                <a:latin typeface="HGPｺﾞｼｯｸE" panose="020B0900000000000000" pitchFamily="50" charset="-128"/>
                <a:ea typeface="HGPｺﾞｼｯｸE" panose="020B0900000000000000" pitchFamily="50" charset="-128"/>
              </a:rPr>
              <a:t>の</a:t>
            </a:r>
            <a:r>
              <a:rPr kumimoji="1" lang="ja-JP" altLang="en-US" dirty="0">
                <a:latin typeface="HGPｺﾞｼｯｸE" panose="020B0900000000000000" pitchFamily="50" charset="-128"/>
                <a:ea typeface="HGPｺﾞｼｯｸE" panose="020B0900000000000000" pitchFamily="50" charset="-128"/>
              </a:rPr>
              <a:t>週で</a:t>
            </a:r>
            <a:r>
              <a:rPr kumimoji="1" lang="en-US" altLang="ja-JP" dirty="0">
                <a:latin typeface="HGPｺﾞｼｯｸE" panose="020B0900000000000000" pitchFamily="50" charset="-128"/>
                <a:ea typeface="HGPｺﾞｼｯｸE" panose="020B0900000000000000" pitchFamily="50" charset="-128"/>
              </a:rPr>
              <a:t>UP</a:t>
            </a:r>
            <a:r>
              <a:rPr kumimoji="1" lang="ja-JP" altLang="en-US" dirty="0">
                <a:latin typeface="HGPｺﾞｼｯｸE" panose="020B0900000000000000" pitchFamily="50" charset="-128"/>
                <a:ea typeface="HGPｺﾞｼｯｸE" panose="020B0900000000000000" pitchFamily="50" charset="-128"/>
              </a:rPr>
              <a:t>　</a:t>
            </a:r>
            <a:r>
              <a:rPr kumimoji="1" lang="en-US" altLang="ja-JP" dirty="0">
                <a:latin typeface="HGPｺﾞｼｯｸE" panose="020B0900000000000000" pitchFamily="50" charset="-128"/>
                <a:ea typeface="HGPｺﾞｼｯｸE" panose="020B0900000000000000" pitchFamily="50" charset="-128"/>
              </a:rPr>
              <a:t>New</a:t>
            </a:r>
            <a:r>
              <a:rPr kumimoji="1" lang="ja-JP" altLang="en-US" dirty="0">
                <a:latin typeface="HGPｺﾞｼｯｸE" panose="020B0900000000000000" pitchFamily="50" charset="-128"/>
                <a:ea typeface="HGPｺﾞｼｯｸE" panose="020B0900000000000000" pitchFamily="50" charset="-128"/>
              </a:rPr>
              <a:t>　</a:t>
            </a:r>
            <a:r>
              <a:rPr kumimoji="1" lang="en-US" altLang="ja-JP" dirty="0">
                <a:latin typeface="HGPｺﾞｼｯｸE" panose="020B0900000000000000" pitchFamily="50" charset="-128"/>
                <a:ea typeface="HGPｺﾞｼｯｸE" panose="020B0900000000000000" pitchFamily="50" charset="-128"/>
              </a:rPr>
              <a:t>Topics</a:t>
            </a:r>
          </a:p>
        </p:txBody>
      </p:sp>
      <p:sp>
        <p:nvSpPr>
          <p:cNvPr id="13" name="テキスト ボックス 12">
            <a:extLst>
              <a:ext uri="{FF2B5EF4-FFF2-40B4-BE49-F238E27FC236}">
                <a16:creationId xmlns:a16="http://schemas.microsoft.com/office/drawing/2014/main" id="{FB79FE64-EC6D-C781-5A57-08988D1020ED}"/>
              </a:ext>
            </a:extLst>
          </p:cNvPr>
          <p:cNvSpPr txBox="1"/>
          <p:nvPr/>
        </p:nvSpPr>
        <p:spPr>
          <a:xfrm>
            <a:off x="2652573" y="2238061"/>
            <a:ext cx="7709348" cy="584775"/>
          </a:xfrm>
          <a:prstGeom prst="rect">
            <a:avLst/>
          </a:prstGeom>
          <a:noFill/>
          <a:ln w="38100">
            <a:noFill/>
          </a:ln>
        </p:spPr>
        <p:txBody>
          <a:bodyPr wrap="square" rtlCol="0">
            <a:spAutoFit/>
          </a:bodyPr>
          <a:lstStyle/>
          <a:p>
            <a:pPr algn="ctr"/>
            <a:r>
              <a:rPr lang="ja-JP" altLang="en-US" sz="3200" b="1" spc="50" dirty="0">
                <a:ln w="9525" cmpd="sng">
                  <a:solidFill>
                    <a:schemeClr val="accent1"/>
                  </a:solidFill>
                  <a:prstDash val="solid"/>
                </a:ln>
                <a:solidFill>
                  <a:srgbClr val="FFFF00"/>
                </a:solidFill>
                <a:effectLst>
                  <a:glow rad="38100">
                    <a:schemeClr val="accent1">
                      <a:alpha val="40000"/>
                    </a:schemeClr>
                  </a:glow>
                </a:effectLst>
                <a:latin typeface="HGS創英角ﾎﾟｯﾌﾟ体" panose="040B0A00000000000000" pitchFamily="50" charset="-128"/>
                <a:ea typeface="HGS創英角ﾎﾟｯﾌﾟ体" panose="040B0A00000000000000" pitchFamily="50" charset="-128"/>
              </a:rPr>
              <a:t>　　　　　　　　　　　　　　</a:t>
            </a:r>
            <a:endParaRPr lang="en-US" altLang="ja-JP" sz="3200" b="1" spc="50" dirty="0">
              <a:ln w="38100" cmpd="sng">
                <a:solidFill>
                  <a:schemeClr val="accent1"/>
                </a:solidFill>
                <a:prstDash val="solid"/>
              </a:ln>
              <a:solidFill>
                <a:srgbClr val="FFFF00"/>
              </a:solidFill>
              <a:effectLst>
                <a:glow rad="38100">
                  <a:schemeClr val="accent1">
                    <a:alpha val="40000"/>
                  </a:schemeClr>
                </a:glow>
              </a:effectLst>
              <a:latin typeface="HGS創英角ﾎﾟｯﾌﾟ体" panose="040B0A00000000000000" pitchFamily="50" charset="-128"/>
              <a:ea typeface="HGS創英角ﾎﾟｯﾌﾟ体" panose="040B0A00000000000000" pitchFamily="50" charset="-128"/>
            </a:endParaRPr>
          </a:p>
        </p:txBody>
      </p:sp>
      <p:pic>
        <p:nvPicPr>
          <p:cNvPr id="8" name="図 7">
            <a:extLst>
              <a:ext uri="{FF2B5EF4-FFF2-40B4-BE49-F238E27FC236}">
                <a16:creationId xmlns:a16="http://schemas.microsoft.com/office/drawing/2014/main" id="{D4F4ADB1-118A-644D-1C26-A236FC7147F2}"/>
              </a:ext>
            </a:extLst>
          </p:cNvPr>
          <p:cNvPicPr>
            <a:picLocks noChangeAspect="1"/>
          </p:cNvPicPr>
          <p:nvPr/>
        </p:nvPicPr>
        <p:blipFill rotWithShape="1">
          <a:blip r:embed="rId4"/>
          <a:srcRect l="22869" t="11416" r="22285" b="77252"/>
          <a:stretch/>
        </p:blipFill>
        <p:spPr>
          <a:xfrm>
            <a:off x="7736287" y="851980"/>
            <a:ext cx="2868202" cy="418957"/>
          </a:xfrm>
          <a:prstGeom prst="rect">
            <a:avLst/>
          </a:prstGeom>
        </p:spPr>
      </p:pic>
      <p:sp>
        <p:nvSpPr>
          <p:cNvPr id="4" name="テキスト ボックス 3">
            <a:extLst>
              <a:ext uri="{FF2B5EF4-FFF2-40B4-BE49-F238E27FC236}">
                <a16:creationId xmlns:a16="http://schemas.microsoft.com/office/drawing/2014/main" id="{F82ED379-9C3C-5A5A-80D8-6F4C9F02C7C3}"/>
              </a:ext>
            </a:extLst>
          </p:cNvPr>
          <p:cNvSpPr txBox="1"/>
          <p:nvPr/>
        </p:nvSpPr>
        <p:spPr>
          <a:xfrm>
            <a:off x="1719714" y="820062"/>
            <a:ext cx="3319822" cy="830997"/>
          </a:xfrm>
          <a:prstGeom prst="rect">
            <a:avLst/>
          </a:prstGeom>
          <a:noFill/>
        </p:spPr>
        <p:txBody>
          <a:bodyPr wrap="square" rtlCol="0">
            <a:spAutoFit/>
          </a:bodyPr>
          <a:lstStyle/>
          <a:p>
            <a:pPr algn="ctr"/>
            <a:r>
              <a:rPr kumimoji="1" lang="ja-JP" altLang="en-US" sz="2800" b="1" dirty="0">
                <a:ln w="2857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HGPｺﾞｼｯｸE" panose="020B0900000000000000" pitchFamily="50" charset="-128"/>
                <a:ea typeface="HGPｺﾞｼｯｸE" panose="020B0900000000000000" pitchFamily="50" charset="-128"/>
              </a:rPr>
              <a:t>さ、とやまだ！！</a:t>
            </a:r>
            <a:endParaRPr lang="en-US" altLang="ja-JP" sz="2800" b="1" dirty="0">
              <a:ln w="2857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HGPｺﾞｼｯｸE" panose="020B0900000000000000" pitchFamily="50" charset="-128"/>
              <a:ea typeface="HGPｺﾞｼｯｸE" panose="020B0900000000000000" pitchFamily="50" charset="-128"/>
            </a:endParaRPr>
          </a:p>
          <a:p>
            <a:pPr algn="ctr"/>
            <a:r>
              <a:rPr lang="ja-JP" altLang="en-US" sz="2000" b="1" dirty="0">
                <a:solidFill>
                  <a:srgbClr val="FF0000"/>
                </a:solidFill>
                <a:latin typeface="HGPｺﾞｼｯｸE" panose="020B0900000000000000" pitchFamily="50" charset="-128"/>
                <a:ea typeface="HGPｺﾞｼｯｸE" panose="020B0900000000000000" pitchFamily="50" charset="-128"/>
              </a:rPr>
              <a:t>　</a:t>
            </a:r>
            <a:r>
              <a:rPr lang="ja-JP" altLang="en-US" sz="2000" b="1" dirty="0">
                <a:solidFill>
                  <a:srgbClr val="FFFF00"/>
                </a:solidFill>
                <a:latin typeface="HGPｺﾞｼｯｸE" panose="020B0900000000000000" pitchFamily="50" charset="-128"/>
                <a:ea typeface="HGPｺﾞｼｯｸE" panose="020B0900000000000000" pitchFamily="50" charset="-128"/>
              </a:rPr>
              <a:t>恵みワクワク。大地のチカラ</a:t>
            </a:r>
            <a:endParaRPr kumimoji="1" lang="ja-JP" altLang="en-US" dirty="0">
              <a:solidFill>
                <a:srgbClr val="FFFF00"/>
              </a:solidFill>
              <a:latin typeface="HGS教科書体" panose="02020600000000000000" pitchFamily="18" charset="-128"/>
              <a:ea typeface="HGS教科書体" panose="02020600000000000000" pitchFamily="18" charset="-128"/>
            </a:endParaRPr>
          </a:p>
        </p:txBody>
      </p:sp>
      <p:sp>
        <p:nvSpPr>
          <p:cNvPr id="10" name="テキスト ボックス 9">
            <a:extLst>
              <a:ext uri="{FF2B5EF4-FFF2-40B4-BE49-F238E27FC236}">
                <a16:creationId xmlns:a16="http://schemas.microsoft.com/office/drawing/2014/main" id="{B251DB02-BF2C-E18D-4006-2A1F8C7910AF}"/>
              </a:ext>
            </a:extLst>
          </p:cNvPr>
          <p:cNvSpPr txBox="1"/>
          <p:nvPr/>
        </p:nvSpPr>
        <p:spPr>
          <a:xfrm>
            <a:off x="2252500" y="3146872"/>
            <a:ext cx="7940999" cy="2585323"/>
          </a:xfrm>
          <a:prstGeom prst="rect">
            <a:avLst/>
          </a:prstGeom>
          <a:noFill/>
        </p:spPr>
        <p:txBody>
          <a:bodyPr wrap="square">
            <a:spAutoFit/>
          </a:bodyPr>
          <a:lstStyle/>
          <a:p>
            <a:pPr algn="ctr"/>
            <a:r>
              <a:rPr lang="ja-JP" altLang="en-US" sz="3200" b="1" i="1" u="sng"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２０２５年もあとわずかです</a:t>
            </a:r>
            <a:endParaRPr lang="en-US" altLang="ja-JP" sz="3200" b="1" i="1" u="sng"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200" b="1" i="1" u="sng"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ニンニク専用圃場“</a:t>
            </a:r>
            <a:endParaRPr lang="en-US" altLang="ja-JP" sz="3200" b="1" i="1" u="sng"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6600" b="1" i="1" u="sng" dirty="0">
                <a:solidFill>
                  <a:srgbClr val="FFFF00"/>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すくらむふぁーむ”</a:t>
            </a:r>
            <a:endParaRPr lang="en-US" altLang="ja-JP" sz="6600" b="1" i="1" u="sng" dirty="0">
              <a:solidFill>
                <a:srgbClr val="FFFF00"/>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3200" b="1" i="1" u="sng" dirty="0">
                <a:solidFill>
                  <a:schemeClr val="bg1"/>
                </a:solidFill>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今年もそれなりに頑張りました</a:t>
            </a:r>
          </a:p>
        </p:txBody>
      </p:sp>
    </p:spTree>
    <p:extLst>
      <p:ext uri="{BB962C8B-B14F-4D97-AF65-F5344CB8AC3E}">
        <p14:creationId xmlns:p14="http://schemas.microsoft.com/office/powerpoint/2010/main" val="61619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ADEA5744-264D-7E6C-2FCA-F81E201DA2DC}"/>
              </a:ext>
            </a:extLst>
          </p:cNvPr>
          <p:cNvCxnSpPr>
            <a:cxnSpLocks/>
          </p:cNvCxnSpPr>
          <p:nvPr/>
        </p:nvCxnSpPr>
        <p:spPr>
          <a:xfrm>
            <a:off x="0" y="548639"/>
            <a:ext cx="12192000" cy="0"/>
          </a:xfrm>
          <a:prstGeom prst="line">
            <a:avLst/>
          </a:prstGeom>
          <a:ln w="57150"/>
        </p:spPr>
        <p:style>
          <a:lnRef idx="3">
            <a:schemeClr val="accent6"/>
          </a:lnRef>
          <a:fillRef idx="0">
            <a:schemeClr val="accent6"/>
          </a:fillRef>
          <a:effectRef idx="2">
            <a:schemeClr val="accent6"/>
          </a:effectRef>
          <a:fontRef idx="minor">
            <a:schemeClr val="tx1"/>
          </a:fontRef>
        </p:style>
      </p:cxnSp>
      <p:sp>
        <p:nvSpPr>
          <p:cNvPr id="7" name="テキスト ボックス 6">
            <a:extLst>
              <a:ext uri="{FF2B5EF4-FFF2-40B4-BE49-F238E27FC236}">
                <a16:creationId xmlns:a16="http://schemas.microsoft.com/office/drawing/2014/main" id="{D58FF4A1-BE5B-9034-30BB-65F85298A082}"/>
              </a:ext>
            </a:extLst>
          </p:cNvPr>
          <p:cNvSpPr txBox="1"/>
          <p:nvPr/>
        </p:nvSpPr>
        <p:spPr>
          <a:xfrm flipH="1">
            <a:off x="190093" y="106584"/>
            <a:ext cx="6165377" cy="369332"/>
          </a:xfrm>
          <a:prstGeom prst="rect">
            <a:avLst/>
          </a:prstGeom>
          <a:noFill/>
        </p:spPr>
        <p:txBody>
          <a:bodyPr wrap="square" rtlCol="0">
            <a:spAutoFit/>
          </a:bodyPr>
          <a:lstStyle/>
          <a:p>
            <a:r>
              <a:rPr kumimoji="1" lang="en-US" altLang="ja-JP" dirty="0">
                <a:latin typeface="HGPｺﾞｼｯｸE" panose="020B0900000000000000" pitchFamily="50" charset="-128"/>
                <a:ea typeface="HGPｺﾞｼｯｸE" panose="020B0900000000000000" pitchFamily="50" charset="-128"/>
              </a:rPr>
              <a:t>20</a:t>
            </a:r>
            <a:r>
              <a:rPr kumimoji="1" lang="ja-JP" altLang="en-US" dirty="0">
                <a:latin typeface="HGPｺﾞｼｯｸE" panose="020B0900000000000000" pitchFamily="50" charset="-128"/>
                <a:ea typeface="HGPｺﾞｼｯｸE" panose="020B0900000000000000" pitchFamily="50" charset="-128"/>
              </a:rPr>
              <a:t>２５／</a:t>
            </a:r>
            <a:r>
              <a:rPr lang="ja-JP" altLang="en-US" dirty="0">
                <a:latin typeface="HGPｺﾞｼｯｸE" panose="020B0900000000000000" pitchFamily="50" charset="-128"/>
                <a:ea typeface="HGPｺﾞｼｯｸE" panose="020B0900000000000000" pitchFamily="50" charset="-128"/>
              </a:rPr>
              <a:t>１２・２４</a:t>
            </a:r>
            <a:r>
              <a:rPr kumimoji="1" lang="ja-JP" altLang="en-US" dirty="0">
                <a:latin typeface="HGPｺﾞｼｯｸE" panose="020B0900000000000000" pitchFamily="50" charset="-128"/>
                <a:ea typeface="HGPｺﾞｼｯｸE" panose="020B0900000000000000" pitchFamily="50" charset="-128"/>
              </a:rPr>
              <a:t>日ころの</a:t>
            </a:r>
            <a:r>
              <a:rPr lang="ja-JP" altLang="en-US" dirty="0">
                <a:latin typeface="HGPｺﾞｼｯｸE" panose="020B0900000000000000" pitchFamily="50" charset="-128"/>
                <a:ea typeface="HGPｺﾞｼｯｸE" panose="020B0900000000000000" pitchFamily="50" charset="-128"/>
              </a:rPr>
              <a:t>週</a:t>
            </a:r>
            <a:r>
              <a:rPr kumimoji="1" lang="ja-JP" altLang="en-US" dirty="0">
                <a:latin typeface="HGPｺﾞｼｯｸE" panose="020B0900000000000000" pitchFamily="50" charset="-128"/>
                <a:ea typeface="HGPｺﾞｼｯｸE" panose="020B0900000000000000" pitchFamily="50" charset="-128"/>
              </a:rPr>
              <a:t>更新　</a:t>
            </a:r>
            <a:r>
              <a:rPr kumimoji="1" lang="en-US" altLang="ja-JP" dirty="0">
                <a:latin typeface="HGPｺﾞｼｯｸE" panose="020B0900000000000000" pitchFamily="50" charset="-128"/>
                <a:ea typeface="HGPｺﾞｼｯｸE" panose="020B0900000000000000" pitchFamily="50" charset="-128"/>
              </a:rPr>
              <a:t>New</a:t>
            </a:r>
            <a:r>
              <a:rPr kumimoji="1" lang="ja-JP" altLang="en-US" dirty="0">
                <a:latin typeface="HGPｺﾞｼｯｸE" panose="020B0900000000000000" pitchFamily="50" charset="-128"/>
                <a:ea typeface="HGPｺﾞｼｯｸE" panose="020B0900000000000000" pitchFamily="50" charset="-128"/>
              </a:rPr>
              <a:t>　</a:t>
            </a:r>
            <a:r>
              <a:rPr kumimoji="1" lang="en-US" altLang="ja-JP" dirty="0">
                <a:latin typeface="HGPｺﾞｼｯｸE" panose="020B0900000000000000" pitchFamily="50" charset="-128"/>
                <a:ea typeface="HGPｺﾞｼｯｸE" panose="020B0900000000000000" pitchFamily="50" charset="-128"/>
              </a:rPr>
              <a:t>Topics</a:t>
            </a:r>
          </a:p>
        </p:txBody>
      </p:sp>
      <p:sp>
        <p:nvSpPr>
          <p:cNvPr id="3" name="テキスト ボックス 2">
            <a:extLst>
              <a:ext uri="{FF2B5EF4-FFF2-40B4-BE49-F238E27FC236}">
                <a16:creationId xmlns:a16="http://schemas.microsoft.com/office/drawing/2014/main" id="{CC3A5FD4-AFB3-9DF4-E951-3E73C977EE15}"/>
              </a:ext>
            </a:extLst>
          </p:cNvPr>
          <p:cNvSpPr txBox="1"/>
          <p:nvPr/>
        </p:nvSpPr>
        <p:spPr>
          <a:xfrm flipH="1">
            <a:off x="767607" y="650518"/>
            <a:ext cx="9002034" cy="1569660"/>
          </a:xfrm>
          <a:prstGeom prst="rect">
            <a:avLst/>
          </a:prstGeom>
          <a:solidFill>
            <a:schemeClr val="accent2"/>
          </a:solidFill>
          <a:scene3d>
            <a:camera prst="orthographicFront"/>
            <a:lightRig rig="threePt" dir="t"/>
          </a:scene3d>
          <a:sp3d>
            <a:bevelT prst="slope"/>
          </a:sp3d>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lvl="0" eaLnBrk="0" fontAlgn="base" hangingPunct="0">
              <a:spcBef>
                <a:spcPct val="0"/>
              </a:spcBef>
              <a:spcAft>
                <a:spcPct val="0"/>
              </a:spcAft>
            </a:pPr>
            <a:r>
              <a:rPr kumimoji="0" lang="ja-JP" altLang="ja-JP" sz="2000" dirty="0">
                <a:solidFill>
                  <a:srgbClr val="222222"/>
                </a:solidFill>
                <a:latin typeface="HGPｺﾞｼｯｸE" panose="020B0900000000000000" pitchFamily="50" charset="-128"/>
                <a:ea typeface="HGPｺﾞｼｯｸE" panose="020B0900000000000000" pitchFamily="50" charset="-128"/>
                <a:cs typeface="Arial" panose="020B0604020202020204" pitchFamily="34" charset="0"/>
              </a:rPr>
              <a:t>2025年は色々な事情が有りニンニク定植が出来なかったです皆様にご迷惑をお掛け致しました。定植を</a:t>
            </a:r>
            <a:r>
              <a:rPr kumimoji="0" lang="ja-JP" altLang="en-US" sz="2000" dirty="0">
                <a:solidFill>
                  <a:srgbClr val="222222"/>
                </a:solidFill>
                <a:latin typeface="HGPｺﾞｼｯｸE" panose="020B0900000000000000" pitchFamily="50" charset="-128"/>
                <a:ea typeface="HGPｺﾞｼｯｸE" panose="020B0900000000000000" pitchFamily="50" charset="-128"/>
                <a:cs typeface="Arial" panose="020B0604020202020204" pitchFamily="34" charset="0"/>
              </a:rPr>
              <a:t>辞める</a:t>
            </a:r>
            <a:r>
              <a:rPr kumimoji="0" lang="ja-JP" altLang="ja-JP" sz="2000" dirty="0">
                <a:solidFill>
                  <a:srgbClr val="222222"/>
                </a:solidFill>
                <a:latin typeface="HGPｺﾞｼｯｸE" panose="020B0900000000000000" pitchFamily="50" charset="-128"/>
                <a:ea typeface="HGPｺﾞｼｯｸE" panose="020B0900000000000000" pitchFamily="50" charset="-128"/>
                <a:cs typeface="Arial" panose="020B0604020202020204" pitchFamily="34" charset="0"/>
              </a:rPr>
              <a:t>つもりは全く無いので次年度に向けて準備してますので暫しお待ち下さい。ニンニクは皆様のご家庭に無くてはならない隠し調味料ですので“美味しくなーれ"と呟ける最高の食材補助野菜として頑張って行きます</a:t>
            </a:r>
            <a:r>
              <a:rPr kumimoji="0" lang="ja-JP" altLang="ja-JP" sz="2000" dirty="0">
                <a:solidFill>
                  <a:schemeClr val="tx1"/>
                </a:solidFill>
                <a:latin typeface="HGPｺﾞｼｯｸE" panose="020B0900000000000000" pitchFamily="50" charset="-128"/>
                <a:ea typeface="HGPｺﾞｼｯｸE" panose="020B0900000000000000" pitchFamily="50" charset="-128"/>
              </a:rPr>
              <a:t> </a:t>
            </a:r>
          </a:p>
          <a:p>
            <a:endParaRPr lang="en-US" altLang="ja-JP" sz="1600" b="1" dirty="0">
              <a:solidFill>
                <a:schemeClr val="bg1"/>
              </a:solidFill>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96C81105-00D2-26CC-1614-B6AEB7061A3B}"/>
              </a:ext>
            </a:extLst>
          </p:cNvPr>
          <p:cNvSpPr txBox="1"/>
          <p:nvPr/>
        </p:nvSpPr>
        <p:spPr>
          <a:xfrm rot="20038250">
            <a:off x="8954172" y="1929985"/>
            <a:ext cx="1518782" cy="584775"/>
          </a:xfrm>
          <a:prstGeom prst="rect">
            <a:avLst/>
          </a:prstGeom>
          <a:noFill/>
        </p:spPr>
        <p:txBody>
          <a:bodyPr wrap="square" rtlCol="0">
            <a:spAutoFit/>
          </a:bodyPr>
          <a:lstStyle/>
          <a:p>
            <a:r>
              <a:rPr kumimoji="1" lang="ja-JP" altLang="en-US" sz="3200" b="1" u="sng" dirty="0">
                <a:solidFill>
                  <a:schemeClr val="bg1"/>
                </a:solidFill>
              </a:rPr>
              <a:t>☜</a:t>
            </a:r>
            <a:r>
              <a:rPr kumimoji="1" lang="ja-JP" altLang="en-US" sz="1400" b="1" u="sng" dirty="0">
                <a:solidFill>
                  <a:schemeClr val="bg1"/>
                </a:solidFill>
              </a:rPr>
              <a:t>クリック</a:t>
            </a:r>
          </a:p>
        </p:txBody>
      </p:sp>
      <p:pic>
        <p:nvPicPr>
          <p:cNvPr id="4" name="図 3">
            <a:extLst>
              <a:ext uri="{FF2B5EF4-FFF2-40B4-BE49-F238E27FC236}">
                <a16:creationId xmlns:a16="http://schemas.microsoft.com/office/drawing/2014/main" id="{D639773E-8067-2255-D072-6C5CD4B01D3B}"/>
              </a:ext>
            </a:extLst>
          </p:cNvPr>
          <p:cNvPicPr>
            <a:picLocks noChangeAspect="1"/>
          </p:cNvPicPr>
          <p:nvPr/>
        </p:nvPicPr>
        <p:blipFill>
          <a:blip r:embed="rId3"/>
          <a:stretch>
            <a:fillRect/>
          </a:stretch>
        </p:blipFill>
        <p:spPr>
          <a:xfrm>
            <a:off x="1554800" y="3039931"/>
            <a:ext cx="2752795" cy="3670393"/>
          </a:xfrm>
          <a:prstGeom prst="rect">
            <a:avLst/>
          </a:prstGeom>
        </p:spPr>
      </p:pic>
      <p:pic>
        <p:nvPicPr>
          <p:cNvPr id="8" name="図 7">
            <a:extLst>
              <a:ext uri="{FF2B5EF4-FFF2-40B4-BE49-F238E27FC236}">
                <a16:creationId xmlns:a16="http://schemas.microsoft.com/office/drawing/2014/main" id="{13A0222F-E3EF-F660-E84E-F448F1E0C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981" y="2554194"/>
            <a:ext cx="3115336" cy="4153001"/>
          </a:xfrm>
          <a:prstGeom prst="rect">
            <a:avLst/>
          </a:prstGeom>
        </p:spPr>
      </p:pic>
      <p:sp>
        <p:nvSpPr>
          <p:cNvPr id="10" name="矢印: 左 9">
            <a:extLst>
              <a:ext uri="{FF2B5EF4-FFF2-40B4-BE49-F238E27FC236}">
                <a16:creationId xmlns:a16="http://schemas.microsoft.com/office/drawing/2014/main" id="{2C388AF0-DAD4-8462-641C-B22CC3EA8808}"/>
              </a:ext>
            </a:extLst>
          </p:cNvPr>
          <p:cNvSpPr/>
          <p:nvPr/>
        </p:nvSpPr>
        <p:spPr>
          <a:xfrm rot="17346544">
            <a:off x="7882397" y="3527723"/>
            <a:ext cx="1504047" cy="995125"/>
          </a:xfrm>
          <a:prstGeom prst="leftArrow">
            <a:avLst/>
          </a:prstGeom>
          <a:solidFill>
            <a:srgbClr val="3886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HGPｺﾞｼｯｸE" panose="020B0900000000000000" pitchFamily="50" charset="-128"/>
                <a:ea typeface="HGPｺﾞｼｯｸE" panose="020B0900000000000000" pitchFamily="50" charset="-128"/>
              </a:rPr>
              <a:t>ココをクリック</a:t>
            </a:r>
          </a:p>
        </p:txBody>
      </p:sp>
      <p:sp>
        <p:nvSpPr>
          <p:cNvPr id="12" name="矢印: 左 11">
            <a:extLst>
              <a:ext uri="{FF2B5EF4-FFF2-40B4-BE49-F238E27FC236}">
                <a16:creationId xmlns:a16="http://schemas.microsoft.com/office/drawing/2014/main" id="{5BB9BB61-5C53-44C8-7DBB-3B89EFCF5B5F}"/>
              </a:ext>
            </a:extLst>
          </p:cNvPr>
          <p:cNvSpPr/>
          <p:nvPr/>
        </p:nvSpPr>
        <p:spPr>
          <a:xfrm rot="2826208" flipH="1">
            <a:off x="6227171" y="4496765"/>
            <a:ext cx="1331591" cy="973965"/>
          </a:xfrm>
          <a:prstGeom prst="leftArrow">
            <a:avLst/>
          </a:prstGeom>
          <a:solidFill>
            <a:srgbClr val="ED000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HGPｺﾞｼｯｸE" panose="020B0900000000000000" pitchFamily="50" charset="-128"/>
                <a:ea typeface="HGPｺﾞｼｯｸE" panose="020B0900000000000000" pitchFamily="50" charset="-128"/>
              </a:rPr>
              <a:t>負けないぞ</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13" name="矢印: 左 12">
            <a:extLst>
              <a:ext uri="{FF2B5EF4-FFF2-40B4-BE49-F238E27FC236}">
                <a16:creationId xmlns:a16="http://schemas.microsoft.com/office/drawing/2014/main" id="{1BB10E96-28A4-5B4B-12B7-6C9B6817C498}"/>
              </a:ext>
            </a:extLst>
          </p:cNvPr>
          <p:cNvSpPr/>
          <p:nvPr/>
        </p:nvSpPr>
        <p:spPr>
          <a:xfrm rot="4127764" flipH="1">
            <a:off x="6178326" y="3295210"/>
            <a:ext cx="2393665" cy="973965"/>
          </a:xfrm>
          <a:prstGeom prst="leftArrow">
            <a:avLst/>
          </a:prstGeom>
          <a:solidFill>
            <a:srgbClr val="004E9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dirty="0">
                <a:latin typeface="HGPｺﾞｼｯｸE" panose="020B0900000000000000" pitchFamily="50" charset="-128"/>
                <a:ea typeface="HGPｺﾞｼｯｸE" panose="020B0900000000000000" pitchFamily="50" charset="-128"/>
              </a:rPr>
              <a:t>Defeating the disease                  </a:t>
            </a:r>
            <a:endParaRPr kumimoji="1" lang="ja-JP" altLang="en-US" sz="1400"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88119225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10061</TotalTime>
  <Words>136</Words>
  <Application>Microsoft Office PowerPoint</Application>
  <PresentationFormat>ワイド画面</PresentationFormat>
  <Paragraphs>16</Paragraphs>
  <Slides>2</Slides>
  <Notes>2</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vt:i4>
      </vt:variant>
    </vt:vector>
  </HeadingPairs>
  <TitlesOfParts>
    <vt:vector size="9" baseType="lpstr">
      <vt:lpstr>HGPｺﾞｼｯｸE</vt:lpstr>
      <vt:lpstr>HGS教科書体</vt:lpstr>
      <vt:lpstr>HGS創英角ﾎﾟｯﾌﾟ体</vt:lpstr>
      <vt:lpstr>游ゴシック</vt:lpstr>
      <vt:lpstr>游ゴシック Light</vt:lpstr>
      <vt:lpstr>Arial</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太田 正治</dc:creator>
  <cp:lastModifiedBy>正治 太田</cp:lastModifiedBy>
  <cp:revision>140</cp:revision>
  <dcterms:created xsi:type="dcterms:W3CDTF">2022-11-13T16:39:03Z</dcterms:created>
  <dcterms:modified xsi:type="dcterms:W3CDTF">2025-12-22T14:27:30Z</dcterms:modified>
</cp:coreProperties>
</file>